
<file path=[Content_Types].xml><?xml version="1.0" encoding="utf-8"?>
<Types xmlns="http://schemas.openxmlformats.org/package/2006/content-types">
  <Default Extension="jpeg" ContentType="image/jpeg"/>
  <Default Extension="JPG" ContentType="image/.jp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2.fntdata" ContentType="application/x-fontdata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6"/>
  </p:notesMasterIdLst>
  <p:sldIdLst>
    <p:sldId id="259" r:id="rId3"/>
    <p:sldId id="266" r:id="rId4"/>
    <p:sldId id="312" r:id="rId5"/>
  </p:sldIdLst>
  <p:sldSz cx="24382095" cy="13716000"/>
  <p:notesSz cx="6858000" cy="9144000"/>
  <p:embeddedFontLst>
    <p:embeddedFont>
      <p:font typeface="思源黑体 CN Light" panose="020B0300000000000000" pitchFamily="34" charset="-122"/>
      <p:regular r:id="rId10"/>
    </p:embeddedFont>
    <p:embeddedFont>
      <p:font typeface="思源黑体 CN Heavy" panose="020B0A00000000000000" pitchFamily="34" charset="-122"/>
      <p:bold r:id="rId11"/>
    </p:embeddedFont>
  </p:embeddedFontLst>
  <p:custDataLst>
    <p:tags r:id="rId12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7948" userDrawn="1">
          <p15:clr>
            <a:srgbClr val="A4A3A4"/>
          </p15:clr>
        </p15:guide>
        <p15:guide id="2" pos="876" userDrawn="1">
          <p15:clr>
            <a:srgbClr val="A4A3A4"/>
          </p15:clr>
        </p15:guide>
        <p15:guide id="3" pos="14483" userDrawn="1">
          <p15:clr>
            <a:srgbClr val="A4A3A4"/>
          </p15:clr>
        </p15:guide>
        <p15:guide id="4" orient="horz" pos="114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0234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3504" autoAdjust="0"/>
  </p:normalViewPr>
  <p:slideViewPr>
    <p:cSldViewPr snapToGrid="0" showGuides="1">
      <p:cViewPr varScale="1">
        <p:scale>
          <a:sx n="52" d="100"/>
          <a:sy n="52" d="100"/>
        </p:scale>
        <p:origin x="156" y="192"/>
      </p:cViewPr>
      <p:guideLst>
        <p:guide orient="horz" pos="7948"/>
        <p:guide pos="876"/>
        <p:guide pos="14483"/>
        <p:guide orient="horz" pos="1144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40" d="100"/>
        <a:sy n="14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tableStyles" Target="tableStyles.xml"/><Relationship Id="rId8" Type="http://schemas.openxmlformats.org/officeDocument/2006/relationships/viewProps" Target="viewProps.xml"/><Relationship Id="rId7" Type="http://schemas.openxmlformats.org/officeDocument/2006/relationships/presProps" Target="presProps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2" Type="http://schemas.openxmlformats.org/officeDocument/2006/relationships/tags" Target="tags/tag1.xml"/><Relationship Id="rId11" Type="http://schemas.openxmlformats.org/officeDocument/2006/relationships/font" Target="fonts/font2.fntdata"/><Relationship Id="rId10" Type="http://schemas.openxmlformats.org/officeDocument/2006/relationships/font" Target="fonts/font1.fntdata"/><Relationship Id="rId1" Type="http://schemas.openxmlformats.org/officeDocument/2006/relationships/slideMaster" Target="slideMasters/slideMaster1.xml"/></Relationships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思源黑体 CN Light" panose="020B0300000000000000" pitchFamily="34" charset="-122"/>
                <a:ea typeface="思源黑体 CN Light" panose="020B0300000000000000" pitchFamily="3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思源黑体 CN Light" panose="020B0300000000000000" pitchFamily="34" charset="-122"/>
                <a:ea typeface="思源黑体 CN Light" panose="020B0300000000000000" pitchFamily="34" charset="-122"/>
              </a:defRPr>
            </a:lvl1pPr>
          </a:lstStyle>
          <a:p>
            <a:fld id="{088AD355-EEB6-4589-8481-9D86B1F9E6FD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935" y="1143000"/>
            <a:ext cx="548613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 dirty="0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二级</a:t>
            </a:r>
            <a:endParaRPr lang="zh-CN" altLang="en-US" dirty="0"/>
          </a:p>
          <a:p>
            <a:pPr lvl="2"/>
            <a:r>
              <a:rPr lang="zh-CN" altLang="en-US" dirty="0"/>
              <a:t>三级</a:t>
            </a:r>
            <a:endParaRPr lang="zh-CN" altLang="en-US" dirty="0"/>
          </a:p>
          <a:p>
            <a:pPr lvl="3"/>
            <a:r>
              <a:rPr lang="zh-CN" altLang="en-US" dirty="0"/>
              <a:t>四级</a:t>
            </a:r>
            <a:endParaRPr lang="zh-CN" altLang="en-US" dirty="0"/>
          </a:p>
          <a:p>
            <a:pPr lvl="4"/>
            <a:r>
              <a:rPr lang="zh-CN" altLang="en-US" dirty="0"/>
              <a:t>五级</a:t>
            </a:r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思源黑体 CN Light" panose="020B0300000000000000" pitchFamily="34" charset="-122"/>
                <a:ea typeface="思源黑体 CN Light" panose="020B0300000000000000" pitchFamily="3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思源黑体 CN Light" panose="020B0300000000000000" pitchFamily="34" charset="-122"/>
                <a:ea typeface="思源黑体 CN Light" panose="020B0300000000000000" pitchFamily="34" charset="-122"/>
              </a:defRPr>
            </a:lvl1pPr>
          </a:lstStyle>
          <a:p>
            <a:fld id="{C3BCC370-97CB-4244-89DC-31D6254F55FB}" type="slidenum">
              <a:rPr lang="zh-CN" altLang="en-US" smtClean="0"/>
            </a:fld>
            <a:endParaRPr lang="zh-CN" alt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思源黑体 CN Light" panose="020B0300000000000000" pitchFamily="34" charset="-122"/>
        <a:ea typeface="思源黑体 CN Light" panose="020B0300000000000000" pitchFamily="34" charset="-122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思源黑体 CN Light" panose="020B0300000000000000" pitchFamily="34" charset="-122"/>
        <a:ea typeface="思源黑体 CN Light" panose="020B0300000000000000" pitchFamily="34" charset="-122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思源黑体 CN Light" panose="020B0300000000000000" pitchFamily="34" charset="-122"/>
        <a:ea typeface="思源黑体 CN Light" panose="020B0300000000000000" pitchFamily="34" charset="-122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思源黑体 CN Light" panose="020B0300000000000000" pitchFamily="34" charset="-122"/>
        <a:ea typeface="思源黑体 CN Light" panose="020B0300000000000000" pitchFamily="34" charset="-122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思源黑体 CN Light" panose="020B0300000000000000" pitchFamily="34" charset="-122"/>
        <a:ea typeface="思源黑体 CN Light" panose="020B0300000000000000" pitchFamily="34" charset="-122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3047850" y="2244726"/>
            <a:ext cx="18287101" cy="4775200"/>
          </a:xfrm>
        </p:spPr>
        <p:txBody>
          <a:bodyPr anchor="b"/>
          <a:lstStyle>
            <a:lvl1pPr algn="ctr">
              <a:defRPr sz="12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3047850" y="7204076"/>
            <a:ext cx="18287101" cy="3311524"/>
          </a:xfrm>
        </p:spPr>
        <p:txBody>
          <a:bodyPr/>
          <a:lstStyle>
            <a:lvl1pPr marL="0" indent="0" algn="ctr">
              <a:buNone/>
              <a:defRPr sz="4800"/>
            </a:lvl1pPr>
            <a:lvl2pPr marL="914400" indent="0" algn="ctr">
              <a:buNone/>
              <a:defRPr sz="4000"/>
            </a:lvl2pPr>
            <a:lvl3pPr marL="1828800" indent="0" algn="ctr">
              <a:buNone/>
              <a:defRPr sz="3600"/>
            </a:lvl3pPr>
            <a:lvl4pPr marL="2743200" indent="0" algn="ctr">
              <a:buNone/>
              <a:defRPr sz="3200"/>
            </a:lvl4pPr>
            <a:lvl5pPr marL="3657600" indent="0" algn="ctr">
              <a:buNone/>
              <a:defRPr sz="3200"/>
            </a:lvl5pPr>
            <a:lvl6pPr marL="4572000" indent="0" algn="ctr">
              <a:buNone/>
              <a:defRPr sz="3200"/>
            </a:lvl6pPr>
            <a:lvl7pPr marL="5486400" indent="0" algn="ctr">
              <a:buNone/>
              <a:defRPr sz="3200"/>
            </a:lvl7pPr>
            <a:lvl8pPr marL="6400800" indent="0" algn="ctr">
              <a:buNone/>
              <a:defRPr sz="3200"/>
            </a:lvl8pPr>
            <a:lvl9pPr marL="7315200" indent="0" algn="ctr">
              <a:buNone/>
              <a:defRPr sz="3200"/>
            </a:lvl9pPr>
          </a:lstStyle>
          <a:p>
            <a:r>
              <a:rPr lang="zh-CN" altLang="en-US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EAAF92-6B57-4471-A33C-E49674FCCDC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4354BC-F36C-447D-AD67-F98787D29E7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EAAF92-6B57-4471-A33C-E49674FCCDC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4354BC-F36C-447D-AD67-F98787D29E7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17448943" y="730250"/>
            <a:ext cx="5257542" cy="11623676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1676318" y="730250"/>
            <a:ext cx="15467840" cy="11623676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EAAF92-6B57-4471-A33C-E49674FCCDC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4354BC-F36C-447D-AD67-F98787D29E7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 lIns="0" rIns="0"/>
          <a:lstStyle>
            <a:lvl1pPr>
              <a:defRPr spc="130" baseline="0"/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 spc="130" baseline="0"/>
            </a:lvl1pPr>
            <a:lvl2pPr>
              <a:defRPr spc="130" baseline="0"/>
            </a:lvl2pPr>
            <a:lvl3pPr>
              <a:defRPr spc="130" baseline="0"/>
            </a:lvl3pPr>
            <a:lvl4pPr>
              <a:defRPr spc="130" baseline="0"/>
            </a:lvl4pPr>
            <a:lvl5pPr>
              <a:defRPr spc="130" baseline="0"/>
            </a:lvl5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EAAF92-6B57-4471-A33C-E49674FCCDC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4354BC-F36C-447D-AD67-F98787D29E7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663618" y="3419476"/>
            <a:ext cx="21030167" cy="5705474"/>
          </a:xfrm>
        </p:spPr>
        <p:txBody>
          <a:bodyPr anchor="b"/>
          <a:lstStyle>
            <a:lvl1pPr>
              <a:defRPr sz="12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1663618" y="9178926"/>
            <a:ext cx="21030167" cy="3000374"/>
          </a:xfrm>
        </p:spPr>
        <p:txBody>
          <a:bodyPr/>
          <a:lstStyle>
            <a:lvl1pPr marL="0" indent="0">
              <a:buNone/>
              <a:defRPr sz="4800">
                <a:solidFill>
                  <a:schemeClr val="tx1">
                    <a:tint val="75000"/>
                  </a:schemeClr>
                </a:solidFill>
              </a:defRPr>
            </a:lvl1pPr>
            <a:lvl2pPr marL="914400" indent="0">
              <a:buNone/>
              <a:defRPr sz="4000">
                <a:solidFill>
                  <a:schemeClr val="tx1">
                    <a:tint val="75000"/>
                  </a:schemeClr>
                </a:solidFill>
              </a:defRPr>
            </a:lvl2pPr>
            <a:lvl3pPr marL="1828800" indent="0">
              <a:buNone/>
              <a:defRPr sz="3600">
                <a:solidFill>
                  <a:schemeClr val="tx1">
                    <a:tint val="75000"/>
                  </a:schemeClr>
                </a:solidFill>
              </a:defRPr>
            </a:lvl3pPr>
            <a:lvl4pPr marL="27432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4pPr>
            <a:lvl5pPr marL="36576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5pPr>
            <a:lvl6pPr marL="45720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6pPr>
            <a:lvl7pPr marL="54864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7pPr>
            <a:lvl8pPr marL="64008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8pPr>
            <a:lvl9pPr marL="73152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EAAF92-6B57-4471-A33C-E49674FCCDC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4354BC-F36C-447D-AD67-F98787D29E7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1676318" y="3651250"/>
            <a:ext cx="10362691" cy="8702676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12343793" y="3651250"/>
            <a:ext cx="10362691" cy="8702676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EAAF92-6B57-4471-A33C-E49674FCCDC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4354BC-F36C-447D-AD67-F98787D29E7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679493" y="730250"/>
            <a:ext cx="21030167" cy="2651126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1679493" y="3362326"/>
            <a:ext cx="10315067" cy="1647824"/>
          </a:xfrm>
        </p:spPr>
        <p:txBody>
          <a:bodyPr anchor="b"/>
          <a:lstStyle>
            <a:lvl1pPr marL="0" indent="0">
              <a:buNone/>
              <a:defRPr sz="4800" b="1"/>
            </a:lvl1pPr>
            <a:lvl2pPr marL="914400" indent="0">
              <a:buNone/>
              <a:defRPr sz="4000" b="1"/>
            </a:lvl2pPr>
            <a:lvl3pPr marL="1828800" indent="0">
              <a:buNone/>
              <a:defRPr sz="3600" b="1"/>
            </a:lvl3pPr>
            <a:lvl4pPr marL="2743200" indent="0">
              <a:buNone/>
              <a:defRPr sz="3200" b="1"/>
            </a:lvl4pPr>
            <a:lvl5pPr marL="3657600" indent="0">
              <a:buNone/>
              <a:defRPr sz="3200" b="1"/>
            </a:lvl5pPr>
            <a:lvl6pPr marL="4572000" indent="0">
              <a:buNone/>
              <a:defRPr sz="3200" b="1"/>
            </a:lvl6pPr>
            <a:lvl7pPr marL="5486400" indent="0">
              <a:buNone/>
              <a:defRPr sz="3200" b="1"/>
            </a:lvl7pPr>
            <a:lvl8pPr marL="6400800" indent="0">
              <a:buNone/>
              <a:defRPr sz="3200" b="1"/>
            </a:lvl8pPr>
            <a:lvl9pPr marL="7315200" indent="0">
              <a:buNone/>
              <a:defRPr sz="32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1679493" y="5010150"/>
            <a:ext cx="10315067" cy="7369176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12343793" y="3362326"/>
            <a:ext cx="10365867" cy="1647824"/>
          </a:xfrm>
        </p:spPr>
        <p:txBody>
          <a:bodyPr anchor="b"/>
          <a:lstStyle>
            <a:lvl1pPr marL="0" indent="0">
              <a:buNone/>
              <a:defRPr sz="4800" b="1"/>
            </a:lvl1pPr>
            <a:lvl2pPr marL="914400" indent="0">
              <a:buNone/>
              <a:defRPr sz="4000" b="1"/>
            </a:lvl2pPr>
            <a:lvl3pPr marL="1828800" indent="0">
              <a:buNone/>
              <a:defRPr sz="3600" b="1"/>
            </a:lvl3pPr>
            <a:lvl4pPr marL="2743200" indent="0">
              <a:buNone/>
              <a:defRPr sz="3200" b="1"/>
            </a:lvl4pPr>
            <a:lvl5pPr marL="3657600" indent="0">
              <a:buNone/>
              <a:defRPr sz="3200" b="1"/>
            </a:lvl5pPr>
            <a:lvl6pPr marL="4572000" indent="0">
              <a:buNone/>
              <a:defRPr sz="3200" b="1"/>
            </a:lvl6pPr>
            <a:lvl7pPr marL="5486400" indent="0">
              <a:buNone/>
              <a:defRPr sz="3200" b="1"/>
            </a:lvl7pPr>
            <a:lvl8pPr marL="6400800" indent="0">
              <a:buNone/>
              <a:defRPr sz="3200" b="1"/>
            </a:lvl8pPr>
            <a:lvl9pPr marL="7315200" indent="0">
              <a:buNone/>
              <a:defRPr sz="32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12343793" y="5010150"/>
            <a:ext cx="10365867" cy="7369176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EAAF92-6B57-4471-A33C-E49674FCCDC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4354BC-F36C-447D-AD67-F98787D29E7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294562" y="318060"/>
            <a:ext cx="21793679" cy="1105040"/>
          </a:xfrm>
        </p:spPr>
        <p:txBody>
          <a:bodyPr lIns="0" rIns="0" anchor="ctr" anchorCtr="0"/>
          <a:lstStyle>
            <a:lvl1pPr algn="ctr">
              <a:defRPr sz="6400" b="0" spc="130" baseline="0">
                <a:solidFill>
                  <a:schemeClr val="tx1"/>
                </a:solidFill>
                <a:latin typeface="+mj-ea"/>
                <a:ea typeface="+mj-ea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EAAF92-6B57-4471-A33C-E49674FCCDC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4354BC-F36C-447D-AD67-F98787D29E7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EAAF92-6B57-4471-A33C-E49674FCCDC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4354BC-F36C-447D-AD67-F98787D29E7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679493" y="914400"/>
            <a:ext cx="7864088" cy="3200400"/>
          </a:xfrm>
        </p:spPr>
        <p:txBody>
          <a:bodyPr anchor="b"/>
          <a:lstStyle>
            <a:lvl1pPr>
              <a:defRPr sz="64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10365867" y="1974850"/>
            <a:ext cx="12343793" cy="9747250"/>
          </a:xfrm>
        </p:spPr>
        <p:txBody>
          <a:bodyPr/>
          <a:lstStyle>
            <a:lvl1pPr>
              <a:defRPr sz="6400"/>
            </a:lvl1pPr>
            <a:lvl2pPr>
              <a:defRPr sz="5600"/>
            </a:lvl2pPr>
            <a:lvl3pPr>
              <a:defRPr sz="4800"/>
            </a:lvl3pPr>
            <a:lvl4pPr>
              <a:defRPr sz="4000"/>
            </a:lvl4pPr>
            <a:lvl5pPr>
              <a:defRPr sz="4000"/>
            </a:lvl5pPr>
            <a:lvl6pPr>
              <a:defRPr sz="4000"/>
            </a:lvl6pPr>
            <a:lvl7pPr>
              <a:defRPr sz="4000"/>
            </a:lvl7pPr>
            <a:lvl8pPr>
              <a:defRPr sz="4000"/>
            </a:lvl8pPr>
            <a:lvl9pPr>
              <a:defRPr sz="4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679493" y="4114800"/>
            <a:ext cx="7864088" cy="7623176"/>
          </a:xfrm>
        </p:spPr>
        <p:txBody>
          <a:bodyPr/>
          <a:lstStyle>
            <a:lvl1pPr marL="0" indent="0">
              <a:buNone/>
              <a:defRPr sz="3200"/>
            </a:lvl1pPr>
            <a:lvl2pPr marL="914400" indent="0">
              <a:buNone/>
              <a:defRPr sz="2800"/>
            </a:lvl2pPr>
            <a:lvl3pPr marL="1828800" indent="0">
              <a:buNone/>
              <a:defRPr sz="2400"/>
            </a:lvl3pPr>
            <a:lvl4pPr marL="2743200" indent="0">
              <a:buNone/>
              <a:defRPr sz="2000"/>
            </a:lvl4pPr>
            <a:lvl5pPr marL="3657600" indent="0">
              <a:buNone/>
              <a:defRPr sz="2000"/>
            </a:lvl5pPr>
            <a:lvl6pPr marL="4572000" indent="0">
              <a:buNone/>
              <a:defRPr sz="2000"/>
            </a:lvl6pPr>
            <a:lvl7pPr marL="5486400" indent="0">
              <a:buNone/>
              <a:defRPr sz="2000"/>
            </a:lvl7pPr>
            <a:lvl8pPr marL="6400800" indent="0">
              <a:buNone/>
              <a:defRPr sz="2000"/>
            </a:lvl8pPr>
            <a:lvl9pPr marL="7315200" indent="0">
              <a:buNone/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EAAF92-6B57-4471-A33C-E49674FCCDC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4354BC-F36C-447D-AD67-F98787D29E7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679493" y="914400"/>
            <a:ext cx="7864088" cy="3200400"/>
          </a:xfrm>
        </p:spPr>
        <p:txBody>
          <a:bodyPr anchor="b"/>
          <a:lstStyle>
            <a:lvl1pPr>
              <a:defRPr sz="64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0365867" y="1974850"/>
            <a:ext cx="12343793" cy="9747250"/>
          </a:xfrm>
        </p:spPr>
        <p:txBody>
          <a:bodyPr/>
          <a:lstStyle>
            <a:lvl1pPr marL="0" indent="0">
              <a:buNone/>
              <a:defRPr sz="6400"/>
            </a:lvl1pPr>
            <a:lvl2pPr marL="914400" indent="0">
              <a:buNone/>
              <a:defRPr sz="5600"/>
            </a:lvl2pPr>
            <a:lvl3pPr marL="1828800" indent="0">
              <a:buNone/>
              <a:defRPr sz="4800"/>
            </a:lvl3pPr>
            <a:lvl4pPr marL="2743200" indent="0">
              <a:buNone/>
              <a:defRPr sz="4000"/>
            </a:lvl4pPr>
            <a:lvl5pPr marL="3657600" indent="0">
              <a:buNone/>
              <a:defRPr sz="4000"/>
            </a:lvl5pPr>
            <a:lvl6pPr marL="4572000" indent="0">
              <a:buNone/>
              <a:defRPr sz="4000"/>
            </a:lvl6pPr>
            <a:lvl7pPr marL="5486400" indent="0">
              <a:buNone/>
              <a:defRPr sz="4000"/>
            </a:lvl7pPr>
            <a:lvl8pPr marL="6400800" indent="0">
              <a:buNone/>
              <a:defRPr sz="4000"/>
            </a:lvl8pPr>
            <a:lvl9pPr marL="7315200" indent="0">
              <a:buNone/>
              <a:defRPr sz="4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679493" y="4114800"/>
            <a:ext cx="7864088" cy="7623176"/>
          </a:xfrm>
        </p:spPr>
        <p:txBody>
          <a:bodyPr/>
          <a:lstStyle>
            <a:lvl1pPr marL="0" indent="0">
              <a:buNone/>
              <a:defRPr sz="3200"/>
            </a:lvl1pPr>
            <a:lvl2pPr marL="914400" indent="0">
              <a:buNone/>
              <a:defRPr sz="2800"/>
            </a:lvl2pPr>
            <a:lvl3pPr marL="1828800" indent="0">
              <a:buNone/>
              <a:defRPr sz="2400"/>
            </a:lvl3pPr>
            <a:lvl4pPr marL="2743200" indent="0">
              <a:buNone/>
              <a:defRPr sz="2000"/>
            </a:lvl4pPr>
            <a:lvl5pPr marL="3657600" indent="0">
              <a:buNone/>
              <a:defRPr sz="2000"/>
            </a:lvl5pPr>
            <a:lvl6pPr marL="4572000" indent="0">
              <a:buNone/>
              <a:defRPr sz="2000"/>
            </a:lvl6pPr>
            <a:lvl7pPr marL="5486400" indent="0">
              <a:buNone/>
              <a:defRPr sz="2000"/>
            </a:lvl7pPr>
            <a:lvl8pPr marL="6400800" indent="0">
              <a:buNone/>
              <a:defRPr sz="2000"/>
            </a:lvl8pPr>
            <a:lvl9pPr marL="7315200" indent="0">
              <a:buNone/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EAAF92-6B57-4471-A33C-E49674FCCDC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4354BC-F36C-447D-AD67-F98787D29E7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1676318" y="615952"/>
            <a:ext cx="21030167" cy="1886340"/>
          </a:xfrm>
          <a:prstGeom prst="rect">
            <a:avLst/>
          </a:prstGeom>
        </p:spPr>
        <p:txBody>
          <a:bodyPr vert="horz" lIns="91440" tIns="0" rIns="91440" bIns="0" rtlCol="0" anchor="t" anchorCtr="0">
            <a:no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1676318" y="2982350"/>
            <a:ext cx="21030167" cy="937157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1676318" y="12712700"/>
            <a:ext cx="5486130" cy="7302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400">
                <a:solidFill>
                  <a:schemeClr val="tx1">
                    <a:tint val="75000"/>
                  </a:schemeClr>
                </a:solidFill>
                <a:latin typeface="思源黑体 CN Light" panose="020B0300000000000000" pitchFamily="34" charset="-122"/>
              </a:defRPr>
            </a:lvl1pPr>
          </a:lstStyle>
          <a:p>
            <a:fld id="{F3EAAF92-6B57-4471-A33C-E49674FCCDCE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8076803" y="12712700"/>
            <a:ext cx="8229196" cy="7302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400">
                <a:solidFill>
                  <a:schemeClr val="tx1">
                    <a:tint val="75000"/>
                  </a:schemeClr>
                </a:solidFill>
                <a:latin typeface="思源黑体 CN Light" panose="020B0300000000000000" pitchFamily="3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17220354" y="12712700"/>
            <a:ext cx="5486130" cy="7302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400">
                <a:solidFill>
                  <a:schemeClr val="tx1">
                    <a:tint val="75000"/>
                  </a:schemeClr>
                </a:solidFill>
                <a:latin typeface="思源黑体 CN Light" panose="020B0300000000000000" pitchFamily="34" charset="-122"/>
              </a:defRPr>
            </a:lvl1pPr>
          </a:lstStyle>
          <a:p>
            <a:fld id="{EB4354BC-F36C-447D-AD67-F98787D29E77}" type="slidenum">
              <a:rPr lang="zh-CN" altLang="en-US" smtClean="0"/>
            </a:fld>
            <a:endParaRPr lang="zh-CN" alt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1828800" rtl="0" eaLnBrk="1" latinLnBrk="0" hangingPunct="1">
        <a:lnSpc>
          <a:spcPct val="130000"/>
        </a:lnSpc>
        <a:spcBef>
          <a:spcPct val="0"/>
        </a:spcBef>
        <a:buNone/>
        <a:defRPr sz="8800" b="1" kern="1200">
          <a:solidFill>
            <a:schemeClr val="accent1"/>
          </a:solidFill>
          <a:latin typeface="思源黑体 CN Heavy" panose="020B0A00000000000000" pitchFamily="34" charset="-122"/>
          <a:ea typeface="思源黑体 CN Heavy" panose="020B0A00000000000000" pitchFamily="34" charset="-122"/>
          <a:cs typeface="+mj-cs"/>
        </a:defRPr>
      </a:lvl1pPr>
    </p:titleStyle>
    <p:bodyStyle>
      <a:lvl1pPr marL="457200" indent="-457200" algn="l" defTabSz="1828800" rtl="0" eaLnBrk="1" latinLnBrk="0" hangingPunct="1">
        <a:lnSpc>
          <a:spcPct val="90000"/>
        </a:lnSpc>
        <a:spcBef>
          <a:spcPct val="401000"/>
        </a:spcBef>
        <a:buFont typeface="Arial" panose="020B0604020202020204" pitchFamily="34" charset="0"/>
        <a:buChar char="•"/>
        <a:defRPr sz="5600" kern="1200">
          <a:solidFill>
            <a:schemeClr val="tx1"/>
          </a:solidFill>
          <a:latin typeface="思源黑体 CN Light" panose="020B0300000000000000" pitchFamily="34" charset="-122"/>
          <a:ea typeface="+mn-ea"/>
          <a:cs typeface="+mn-cs"/>
        </a:defRPr>
      </a:lvl1pPr>
      <a:lvl2pPr marL="1371600" indent="-457200" algn="l" defTabSz="1828800" rtl="0" eaLnBrk="1" latinLnBrk="0" hangingPunct="1">
        <a:lnSpc>
          <a:spcPct val="90000"/>
        </a:lnSpc>
        <a:spcBef>
          <a:spcPct val="201000"/>
        </a:spcBef>
        <a:buFont typeface="Arial" panose="020B0604020202020204" pitchFamily="34" charset="0"/>
        <a:buChar char="•"/>
        <a:defRPr sz="4800" kern="1200">
          <a:solidFill>
            <a:schemeClr val="tx1"/>
          </a:solidFill>
          <a:latin typeface="思源黑体 CN Light" panose="020B0300000000000000" pitchFamily="34" charset="-122"/>
          <a:ea typeface="+mn-ea"/>
          <a:cs typeface="+mn-cs"/>
        </a:defRPr>
      </a:lvl2pPr>
      <a:lvl3pPr marL="2286000" indent="-457200" algn="l" defTabSz="1828800" rtl="0" eaLnBrk="1" latinLnBrk="0" hangingPunct="1">
        <a:lnSpc>
          <a:spcPct val="90000"/>
        </a:lnSpc>
        <a:spcBef>
          <a:spcPct val="201000"/>
        </a:spcBef>
        <a:buFont typeface="Arial" panose="020B0604020202020204" pitchFamily="34" charset="0"/>
        <a:buChar char="•"/>
        <a:defRPr sz="4000" kern="1200">
          <a:solidFill>
            <a:schemeClr val="tx1"/>
          </a:solidFill>
          <a:latin typeface="思源黑体 CN Light" panose="020B0300000000000000" pitchFamily="34" charset="-122"/>
          <a:ea typeface="+mn-ea"/>
          <a:cs typeface="+mn-cs"/>
        </a:defRPr>
      </a:lvl3pPr>
      <a:lvl4pPr marL="3200400" indent="-457200" algn="l" defTabSz="1828800" rtl="0" eaLnBrk="1" latinLnBrk="0" hangingPunct="1">
        <a:lnSpc>
          <a:spcPct val="90000"/>
        </a:lnSpc>
        <a:spcBef>
          <a:spcPct val="20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思源黑体 CN Light" panose="020B0300000000000000" pitchFamily="34" charset="-122"/>
          <a:ea typeface="+mn-ea"/>
          <a:cs typeface="+mn-cs"/>
        </a:defRPr>
      </a:lvl4pPr>
      <a:lvl5pPr marL="4114800" indent="-457200" algn="l" defTabSz="1828800" rtl="0" eaLnBrk="1" latinLnBrk="0" hangingPunct="1">
        <a:lnSpc>
          <a:spcPct val="90000"/>
        </a:lnSpc>
        <a:spcBef>
          <a:spcPct val="20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思源黑体 CN Light" panose="020B0300000000000000" pitchFamily="34" charset="-122"/>
          <a:ea typeface="+mn-ea"/>
          <a:cs typeface="+mn-cs"/>
        </a:defRPr>
      </a:lvl5pPr>
      <a:lvl6pPr marL="5029200" indent="-457200" algn="l" defTabSz="1828800" rtl="0" eaLnBrk="1" latinLnBrk="0" hangingPunct="1">
        <a:lnSpc>
          <a:spcPct val="90000"/>
        </a:lnSpc>
        <a:spcBef>
          <a:spcPct val="20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6pPr>
      <a:lvl7pPr marL="5943600" indent="-457200" algn="l" defTabSz="1828800" rtl="0" eaLnBrk="1" latinLnBrk="0" hangingPunct="1">
        <a:lnSpc>
          <a:spcPct val="90000"/>
        </a:lnSpc>
        <a:spcBef>
          <a:spcPct val="20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7pPr>
      <a:lvl8pPr marL="6858000" indent="-457200" algn="l" defTabSz="1828800" rtl="0" eaLnBrk="1" latinLnBrk="0" hangingPunct="1">
        <a:lnSpc>
          <a:spcPct val="90000"/>
        </a:lnSpc>
        <a:spcBef>
          <a:spcPct val="20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8pPr>
      <a:lvl9pPr marL="7772400" indent="-457200" algn="l" defTabSz="1828800" rtl="0" eaLnBrk="1" latinLnBrk="0" hangingPunct="1">
        <a:lnSpc>
          <a:spcPct val="90000"/>
        </a:lnSpc>
        <a:spcBef>
          <a:spcPct val="20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1pPr>
      <a:lvl2pPr marL="9144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2pPr>
      <a:lvl3pPr marL="18288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3pPr>
      <a:lvl4pPr marL="27432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4pPr>
      <a:lvl5pPr marL="36576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5pPr>
      <a:lvl6pPr marL="45720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6pPr>
      <a:lvl7pPr marL="54864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7pPr>
      <a:lvl8pPr marL="64008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8pPr>
      <a:lvl9pPr marL="73152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矩形 17"/>
          <p:cNvSpPr/>
          <p:nvPr/>
        </p:nvSpPr>
        <p:spPr>
          <a:xfrm>
            <a:off x="9126918" y="3624513"/>
            <a:ext cx="5905940" cy="303399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600" dirty="0">
              <a:latin typeface="思源黑体 CN Light" panose="020B0300000000000000" pitchFamily="34" charset="-122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9126918" y="8248261"/>
            <a:ext cx="5905940" cy="3033997"/>
          </a:xfrm>
          <a:prstGeom prst="rect">
            <a:avLst/>
          </a:prstGeom>
          <a:noFill/>
          <a:ln w="127000">
            <a:solidFill>
              <a:schemeClr val="accent1">
                <a:shade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: 圆角 3"/>
          <p:cNvSpPr/>
          <p:nvPr/>
        </p:nvSpPr>
        <p:spPr>
          <a:xfrm>
            <a:off x="1390582" y="3002827"/>
            <a:ext cx="21601639" cy="6706196"/>
          </a:xfrm>
          <a:prstGeom prst="roundRect">
            <a:avLst>
              <a:gd name="adj" fmla="val 9042"/>
            </a:avLst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600" dirty="0">
              <a:latin typeface="思源黑体 CN Light" panose="020B0300000000000000" pitchFamily="34" charset="-122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矩形: 圆角 39"/>
          <p:cNvSpPr/>
          <p:nvPr/>
        </p:nvSpPr>
        <p:spPr>
          <a:xfrm>
            <a:off x="1390582" y="2475841"/>
            <a:ext cx="10191249" cy="5658450"/>
          </a:xfrm>
          <a:prstGeom prst="roundRect">
            <a:avLst>
              <a:gd name="adj" fmla="val 9042"/>
            </a:avLst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600" dirty="0">
              <a:latin typeface="思源黑体 CN Light" panose="020B0300000000000000" pitchFamily="34" charset="-122"/>
            </a:endParaRPr>
          </a:p>
        </p:txBody>
      </p:sp>
    </p:spTree>
  </p:cSld>
  <p:clrMapOvr>
    <a:masterClrMapping/>
  </p:clrMapOvr>
</p:sld>
</file>

<file path=ppt/tags/tag1.xml><?xml version="1.0" encoding="utf-8"?>
<p:tagLst xmlns:p="http://schemas.openxmlformats.org/presentationml/2006/main">
  <p:tag name="FULLTEXTBEAUTIFYED" val="1"/>
  <p:tag name="COMMONDATA" val="eyJoZGlkIjoiN2Q4MmFjM2I4YTI3NWRkMDE0YjcyYmRkMzM5YTE5ZTcifQ=="/>
  <p:tag name="KSO_WPP_MARK_KEY" val="04568037-dc3b-4806-a686-bbdf5589151b"/>
</p:tagLst>
</file>

<file path=ppt/theme/theme1.xml><?xml version="1.0" encoding="utf-8"?>
<a:theme xmlns:a="http://schemas.openxmlformats.org/drawingml/2006/main" name="Office 主题">
  <a:themeElements>
    <a:clrScheme name="自定义 42">
      <a:dk1>
        <a:srgbClr val="1F1F1F"/>
      </a:dk1>
      <a:lt1>
        <a:srgbClr val="FFFFFF"/>
      </a:lt1>
      <a:dk2>
        <a:srgbClr val="005296"/>
      </a:dk2>
      <a:lt2>
        <a:srgbClr val="DBEFF9"/>
      </a:lt2>
      <a:accent1>
        <a:srgbClr val="00EAD7"/>
      </a:accent1>
      <a:accent2>
        <a:srgbClr val="00EAD7"/>
      </a:accent2>
      <a:accent3>
        <a:srgbClr val="0073C1"/>
      </a:accent3>
      <a:accent4>
        <a:srgbClr val="B7DEFF"/>
      </a:accent4>
      <a:accent5>
        <a:srgbClr val="FF0000"/>
      </a:accent5>
      <a:accent6>
        <a:srgbClr val="595959"/>
      </a:accent6>
      <a:hlink>
        <a:srgbClr val="FF0000"/>
      </a:hlink>
      <a:folHlink>
        <a:srgbClr val="595959"/>
      </a:folHlink>
    </a:clrScheme>
    <a:fontScheme name="自定义 2">
      <a:majorFont>
        <a:latin typeface="Calibri"/>
        <a:ea typeface="思源黑体 CN Heavy"/>
        <a:cs typeface=""/>
      </a:majorFont>
      <a:minorFont>
        <a:latin typeface="Calibri"/>
        <a:ea typeface="思源黑体 CN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WPS 演示</Application>
  <PresentationFormat>自定义</PresentationFormat>
  <Paragraphs>0</Paragraphs>
  <Slides>3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</vt:i4>
      </vt:variant>
    </vt:vector>
  </HeadingPairs>
  <TitlesOfParts>
    <vt:vector size="12" baseType="lpstr">
      <vt:lpstr>Arial</vt:lpstr>
      <vt:lpstr>宋体</vt:lpstr>
      <vt:lpstr>Wingdings</vt:lpstr>
      <vt:lpstr>思源黑体 CN Light</vt:lpstr>
      <vt:lpstr>思源黑体 CN Heavy</vt:lpstr>
      <vt:lpstr>Calibri</vt:lpstr>
      <vt:lpstr>微软雅黑</vt:lpstr>
      <vt:lpstr>Arial Unicode MS</vt:lpstr>
      <vt:lpstr>Office 主题</vt:lpstr>
      <vt:lpstr>PowerPoint 演示文稿</vt:lpstr>
      <vt:lpstr>PowerPoint 演示文稿</vt:lpstr>
      <vt:lpstr>PowerPoint 演示文稿</vt:lpstr>
    </vt:vector>
  </TitlesOfParts>
  <Company>Inspur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Jingyu Mu (慕京玉)</dc:creator>
  <cp:lastModifiedBy>Administrator</cp:lastModifiedBy>
  <cp:revision>160</cp:revision>
  <dcterms:created xsi:type="dcterms:W3CDTF">2022-04-20T01:12:00Z</dcterms:created>
  <dcterms:modified xsi:type="dcterms:W3CDTF">2023-03-17T10:28:58Z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9A8F44A9B3804E1E9769CD80DD20AAFD</vt:lpwstr>
  </property>
  <property fmtid="{D5CDD505-2E9C-101B-9397-08002B2CF9AE}" pid="3" name="KSOProductBuildVer">
    <vt:lpwstr>2052-11.1.0.13703</vt:lpwstr>
  </property>
</Properties>
</file>

<file path=docProps/thumbnail.jpeg>
</file>